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57" r:id="rId4"/>
    <p:sldId id="258" r:id="rId5"/>
    <p:sldId id="259" r:id="rId6"/>
    <p:sldId id="260" r:id="rId7"/>
    <p:sldId id="261" r:id="rId8"/>
    <p:sldId id="262" r:id="rId9"/>
    <p:sldId id="265" r:id="rId10"/>
    <p:sldId id="263" r:id="rId11"/>
    <p:sldId id="264" r:id="rId12"/>
    <p:sldId id="271" r:id="rId13"/>
    <p:sldId id="266" r:id="rId14"/>
    <p:sldId id="267" r:id="rId15"/>
    <p:sldId id="268" r:id="rId16"/>
    <p:sldId id="269"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76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5D095565-05FA-430D-815C-9224A3EC98B7}" type="datetimeFigureOut">
              <a:rPr lang="en-PH" smtClean="0"/>
              <a:t>20/12/2024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1506026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5D095565-05FA-430D-815C-9224A3EC98B7}" type="datetimeFigureOut">
              <a:rPr lang="en-PH" smtClean="0"/>
              <a:t>20/12/2024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3121179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095565-05FA-430D-815C-9224A3EC98B7}" type="datetimeFigureOut">
              <a:rPr lang="en-PH" smtClean="0"/>
              <a:t>20/12/2024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4053770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5D095565-05FA-430D-815C-9224A3EC98B7}" type="datetimeFigureOut">
              <a:rPr lang="en-PH" smtClean="0"/>
              <a:t>20/12/2024</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2114011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5D095565-05FA-430D-815C-9224A3EC98B7}" type="datetimeFigureOut">
              <a:rPr lang="en-PH" smtClean="0"/>
              <a:t>20/12/2024</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2836379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5D095565-05FA-430D-815C-9224A3EC98B7}" type="datetimeFigureOut">
              <a:rPr lang="en-PH" smtClean="0"/>
              <a:t>20/12/2024</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3089684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095565-05FA-430D-815C-9224A3EC98B7}" type="datetimeFigureOut">
              <a:rPr lang="en-PH" smtClean="0"/>
              <a:t>20/12/2024</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680441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095565-05FA-430D-815C-9224A3EC98B7}" type="datetimeFigureOut">
              <a:rPr lang="en-PH" smtClean="0"/>
              <a:t>20/12/2024</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4000858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095565-05FA-430D-815C-9224A3EC98B7}" type="datetimeFigureOut">
              <a:rPr lang="en-PH" smtClean="0"/>
              <a:t>20/12/2024</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1965119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5D095565-05FA-430D-815C-9224A3EC98B7}" type="datetimeFigureOut">
              <a:rPr lang="en-PH" smtClean="0"/>
              <a:t>20/12/2024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3808599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5D095565-05FA-430D-815C-9224A3EC98B7}" type="datetimeFigureOut">
              <a:rPr lang="en-PH" smtClean="0"/>
              <a:t>20/12/2024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BD67EFEC-D2D9-4365-9130-783B4B2BFA14}" type="slidenum">
              <a:rPr lang="en-PH" smtClean="0"/>
              <a:t>‹#›</a:t>
            </a:fld>
            <a:endParaRPr lang="en-PH"/>
          </a:p>
        </p:txBody>
      </p:sp>
    </p:spTree>
    <p:extLst>
      <p:ext uri="{BB962C8B-B14F-4D97-AF65-F5344CB8AC3E}">
        <p14:creationId xmlns:p14="http://schemas.microsoft.com/office/powerpoint/2010/main" val="3459027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095565-05FA-430D-815C-9224A3EC98B7}" type="datetimeFigureOut">
              <a:rPr lang="en-PH" smtClean="0"/>
              <a:t>20/12/2024</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7EFEC-D2D9-4365-9130-783B4B2BFA14}" type="slidenum">
              <a:rPr lang="en-PH" smtClean="0"/>
              <a:t>‹#›</a:t>
            </a:fld>
            <a:endParaRPr lang="en-PH"/>
          </a:p>
        </p:txBody>
      </p:sp>
    </p:spTree>
    <p:extLst>
      <p:ext uri="{BB962C8B-B14F-4D97-AF65-F5344CB8AC3E}">
        <p14:creationId xmlns:p14="http://schemas.microsoft.com/office/powerpoint/2010/main" val="1399083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064" y="0"/>
            <a:ext cx="12205064" cy="6879044"/>
          </a:xfrm>
          <a:prstGeom prst="rect">
            <a:avLst/>
          </a:prstGeom>
        </p:spPr>
      </p:pic>
      <p:sp>
        <p:nvSpPr>
          <p:cNvPr id="2" name="Title 1"/>
          <p:cNvSpPr>
            <a:spLocks noGrp="1"/>
          </p:cNvSpPr>
          <p:nvPr>
            <p:ph type="ctrTitle"/>
          </p:nvPr>
        </p:nvSpPr>
        <p:spPr>
          <a:xfrm>
            <a:off x="-13064" y="908488"/>
            <a:ext cx="12205064" cy="2387600"/>
          </a:xfrm>
          <a:solidFill>
            <a:schemeClr val="bg1"/>
          </a:solidFill>
        </p:spPr>
        <p:txBody>
          <a:bodyPr>
            <a:normAutofit/>
          </a:bodyPr>
          <a:lstStyle/>
          <a:p>
            <a:r>
              <a:rPr lang="en-PH" sz="8800" b="1" dirty="0">
                <a:solidFill>
                  <a:srgbClr val="FF0000"/>
                </a:solidFill>
                <a:effectLst>
                  <a:outerShdw blurRad="38100" dist="38100" dir="2700000" algn="tl">
                    <a:srgbClr val="000000">
                      <a:alpha val="43137"/>
                    </a:srgbClr>
                  </a:outerShdw>
                </a:effectLst>
              </a:rPr>
              <a:t>Matthew 1:20-25, 2:1-2</a:t>
            </a:r>
          </a:p>
        </p:txBody>
      </p:sp>
      <p:sp>
        <p:nvSpPr>
          <p:cNvPr id="3" name="Subtitle 2"/>
          <p:cNvSpPr>
            <a:spLocks noGrp="1"/>
          </p:cNvSpPr>
          <p:nvPr>
            <p:ph type="subTitle" idx="1"/>
          </p:nvPr>
        </p:nvSpPr>
        <p:spPr>
          <a:xfrm rot="10800000" flipV="1">
            <a:off x="7108371" y="6225901"/>
            <a:ext cx="5083629" cy="653143"/>
          </a:xfrm>
          <a:solidFill>
            <a:schemeClr val="bg1"/>
          </a:solidFill>
        </p:spPr>
        <p:txBody>
          <a:bodyPr>
            <a:normAutofit/>
          </a:bodyPr>
          <a:lstStyle/>
          <a:p>
            <a:r>
              <a:rPr lang="en-PH" sz="4000" b="1" dirty="0">
                <a:effectLst>
                  <a:outerShdw blurRad="38100" dist="38100" dir="2700000" algn="tl">
                    <a:srgbClr val="000000">
                      <a:alpha val="43137"/>
                    </a:srgbClr>
                  </a:outerShdw>
                </a:effectLst>
              </a:rPr>
              <a:t>Pastor Rod M. </a:t>
            </a:r>
            <a:r>
              <a:rPr lang="en-PH" sz="4000" b="1" dirty="0" err="1">
                <a:effectLst>
                  <a:outerShdw blurRad="38100" dist="38100" dir="2700000" algn="tl">
                    <a:srgbClr val="000000">
                      <a:alpha val="43137"/>
                    </a:srgbClr>
                  </a:outerShdw>
                </a:effectLst>
              </a:rPr>
              <a:t>Lago</a:t>
            </a:r>
            <a:endParaRPr lang="en-PH"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635236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064" y="0"/>
            <a:ext cx="12205064" cy="6879044"/>
          </a:xfrm>
          <a:prstGeom prst="rect">
            <a:avLst/>
          </a:prstGeom>
        </p:spPr>
      </p:pic>
      <p:sp>
        <p:nvSpPr>
          <p:cNvPr id="2" name="Title 1"/>
          <p:cNvSpPr>
            <a:spLocks noGrp="1"/>
          </p:cNvSpPr>
          <p:nvPr>
            <p:ph type="ctrTitle"/>
          </p:nvPr>
        </p:nvSpPr>
        <p:spPr>
          <a:xfrm>
            <a:off x="-13064" y="908488"/>
            <a:ext cx="12205064" cy="2387600"/>
          </a:xfrm>
          <a:solidFill>
            <a:schemeClr val="bg1"/>
          </a:solidFill>
        </p:spPr>
        <p:txBody>
          <a:bodyPr>
            <a:normAutofit/>
          </a:bodyPr>
          <a:lstStyle/>
          <a:p>
            <a:r>
              <a:rPr lang="en-PH" b="1" dirty="0">
                <a:effectLst>
                  <a:outerShdw blurRad="38100" dist="38100" dir="2700000" algn="tl">
                    <a:srgbClr val="000000">
                      <a:alpha val="43137"/>
                    </a:srgbClr>
                  </a:outerShdw>
                </a:effectLst>
                <a:latin typeface="Lucida Calligraphy" panose="03010101010101010101" pitchFamily="66" charset="0"/>
              </a:rPr>
              <a:t>The Extra Ordinary </a:t>
            </a:r>
            <a:r>
              <a:rPr lang="en-PH" b="1" dirty="0" err="1">
                <a:effectLst>
                  <a:outerShdw blurRad="38100" dist="38100" dir="2700000" algn="tl">
                    <a:srgbClr val="000000">
                      <a:alpha val="43137"/>
                    </a:srgbClr>
                  </a:outerShdw>
                </a:effectLst>
                <a:latin typeface="Lucida Calligraphy" panose="03010101010101010101" pitchFamily="66" charset="0"/>
              </a:rPr>
              <a:t>Christmass</a:t>
            </a:r>
            <a:br>
              <a:rPr lang="en-PH" b="1" dirty="0">
                <a:effectLst>
                  <a:outerShdw blurRad="38100" dist="38100" dir="2700000" algn="tl">
                    <a:srgbClr val="000000">
                      <a:alpha val="43137"/>
                    </a:srgbClr>
                  </a:outerShdw>
                </a:effectLst>
                <a:latin typeface="Lucida Calligraphy" panose="03010101010101010101" pitchFamily="66" charset="0"/>
              </a:rPr>
            </a:br>
            <a:r>
              <a:rPr lang="en-PH" sz="4000" b="1" dirty="0">
                <a:solidFill>
                  <a:srgbClr val="FF0000"/>
                </a:solidFill>
                <a:effectLst>
                  <a:outerShdw blurRad="38100" dist="38100" dir="2700000" algn="tl">
                    <a:srgbClr val="000000">
                      <a:alpha val="43137"/>
                    </a:srgbClr>
                  </a:outerShdw>
                </a:effectLst>
              </a:rPr>
              <a:t>Matthew 1:20-25, 2:1-2</a:t>
            </a:r>
          </a:p>
        </p:txBody>
      </p:sp>
      <p:sp>
        <p:nvSpPr>
          <p:cNvPr id="3" name="Subtitle 2"/>
          <p:cNvSpPr>
            <a:spLocks noGrp="1"/>
          </p:cNvSpPr>
          <p:nvPr>
            <p:ph type="subTitle" idx="1"/>
          </p:nvPr>
        </p:nvSpPr>
        <p:spPr>
          <a:xfrm rot="10800000" flipV="1">
            <a:off x="7108371" y="6225901"/>
            <a:ext cx="5083629" cy="653143"/>
          </a:xfrm>
          <a:solidFill>
            <a:schemeClr val="bg1"/>
          </a:solidFill>
        </p:spPr>
        <p:txBody>
          <a:bodyPr>
            <a:normAutofit/>
          </a:bodyPr>
          <a:lstStyle/>
          <a:p>
            <a:r>
              <a:rPr lang="en-PH" sz="4000" b="1" dirty="0">
                <a:effectLst>
                  <a:outerShdw blurRad="38100" dist="38100" dir="2700000" algn="tl">
                    <a:srgbClr val="000000">
                      <a:alpha val="43137"/>
                    </a:srgbClr>
                  </a:outerShdw>
                </a:effectLst>
              </a:rPr>
              <a:t>Pastor Road M. </a:t>
            </a:r>
            <a:r>
              <a:rPr lang="en-PH" sz="4000" b="1" dirty="0" err="1">
                <a:effectLst>
                  <a:outerShdw blurRad="38100" dist="38100" dir="2700000" algn="tl">
                    <a:srgbClr val="000000">
                      <a:alpha val="43137"/>
                    </a:srgbClr>
                  </a:outerShdw>
                </a:effectLst>
              </a:rPr>
              <a:t>Lago</a:t>
            </a:r>
            <a:endParaRPr lang="en-PH"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812491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7867"/>
            <a:ext cx="12192000" cy="6925867"/>
          </a:xfrm>
          <a:prstGeom prst="rect">
            <a:avLst/>
          </a:prstGeom>
        </p:spPr>
      </p:pic>
      <p:sp>
        <p:nvSpPr>
          <p:cNvPr id="3" name="Content Placeholder 2"/>
          <p:cNvSpPr>
            <a:spLocks noGrp="1"/>
          </p:cNvSpPr>
          <p:nvPr>
            <p:ph idx="1"/>
          </p:nvPr>
        </p:nvSpPr>
        <p:spPr>
          <a:xfrm>
            <a:off x="0" y="2619022"/>
            <a:ext cx="12192000" cy="1456268"/>
          </a:xfrm>
          <a:solidFill>
            <a:schemeClr val="bg1"/>
          </a:solidFill>
        </p:spPr>
        <p:txBody>
          <a:bodyPr>
            <a:normAutofit/>
          </a:bodyPr>
          <a:lstStyle/>
          <a:p>
            <a:pPr marL="0" indent="0" algn="ctr">
              <a:buNone/>
            </a:pPr>
            <a:r>
              <a:rPr lang="en-PH" sz="4800" b="1" dirty="0">
                <a:effectLst>
                  <a:outerShdw blurRad="38100" dist="38100" dir="2700000" algn="tl">
                    <a:srgbClr val="000000">
                      <a:alpha val="43137"/>
                    </a:srgbClr>
                  </a:outerShdw>
                </a:effectLst>
                <a:latin typeface="Lucida Calligraphy" panose="03010101010101010101" pitchFamily="66" charset="0"/>
              </a:rPr>
              <a:t>How to have An Extra Ordinary Christmas this year?</a:t>
            </a:r>
          </a:p>
        </p:txBody>
      </p:sp>
    </p:spTree>
    <p:extLst>
      <p:ext uri="{BB962C8B-B14F-4D97-AF65-F5344CB8AC3E}">
        <p14:creationId xmlns:p14="http://schemas.microsoft.com/office/powerpoint/2010/main" val="7729930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6897"/>
            <a:ext cx="12192000" cy="6841103"/>
          </a:xfrm>
          <a:prstGeom prst="rect">
            <a:avLst/>
          </a:prstGeom>
        </p:spPr>
      </p:pic>
      <p:sp>
        <p:nvSpPr>
          <p:cNvPr id="3" name="Content Placeholder 2"/>
          <p:cNvSpPr>
            <a:spLocks noGrp="1"/>
          </p:cNvSpPr>
          <p:nvPr>
            <p:ph idx="1"/>
          </p:nvPr>
        </p:nvSpPr>
        <p:spPr>
          <a:xfrm>
            <a:off x="0" y="1825624"/>
            <a:ext cx="12192000" cy="1996099"/>
          </a:xfrm>
          <a:solidFill>
            <a:schemeClr val="bg1"/>
          </a:solidFill>
        </p:spPr>
        <p:txBody>
          <a:bodyPr>
            <a:normAutofit fontScale="92500"/>
          </a:bodyPr>
          <a:lstStyle/>
          <a:p>
            <a:pPr marL="0" indent="0" algn="ctr">
              <a:buNone/>
            </a:pPr>
            <a:r>
              <a:rPr lang="en-PH" sz="4800" b="1" dirty="0">
                <a:effectLst>
                  <a:outerShdw blurRad="38100" dist="38100" dir="2700000" algn="tl">
                    <a:srgbClr val="000000">
                      <a:alpha val="43137"/>
                    </a:srgbClr>
                  </a:outerShdw>
                </a:effectLst>
                <a:latin typeface="Lucida Calligraphy" panose="03010101010101010101" pitchFamily="66" charset="0"/>
              </a:rPr>
              <a:t>I. You Experience An Extra Ordinary Christmas when you realize that God still Speaks to People. </a:t>
            </a:r>
            <a:r>
              <a:rPr lang="en-PH" sz="4800" b="1" dirty="0">
                <a:solidFill>
                  <a:srgbClr val="FF0000"/>
                </a:solidFill>
                <a:effectLst>
                  <a:outerShdw blurRad="38100" dist="38100" dir="2700000" algn="tl">
                    <a:srgbClr val="000000">
                      <a:alpha val="43137"/>
                    </a:srgbClr>
                  </a:outerShdw>
                </a:effectLst>
                <a:latin typeface="Lucida Calligraphy" panose="03010101010101010101" pitchFamily="66" charset="0"/>
              </a:rPr>
              <a:t>2:1-2</a:t>
            </a:r>
            <a:endParaRPr lang="en-PH" b="1" dirty="0">
              <a:solidFill>
                <a:srgbClr val="FF0000"/>
              </a:solidFill>
              <a:effectLst>
                <a:outerShdw blurRad="38100" dist="38100" dir="2700000" algn="tl">
                  <a:srgbClr val="000000">
                    <a:alpha val="43137"/>
                  </a:srgbClr>
                </a:outerShdw>
              </a:effectLst>
              <a:latin typeface="Lucida Calligraphy" panose="03010101010101010101" pitchFamily="66" charset="0"/>
            </a:endParaRPr>
          </a:p>
        </p:txBody>
      </p:sp>
    </p:spTree>
    <p:extLst>
      <p:ext uri="{BB962C8B-B14F-4D97-AF65-F5344CB8AC3E}">
        <p14:creationId xmlns:p14="http://schemas.microsoft.com/office/powerpoint/2010/main" val="9796968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2191999" cy="6858000"/>
          </a:xfrm>
          <a:prstGeom prst="rect">
            <a:avLst/>
          </a:prstGeom>
        </p:spPr>
      </p:pic>
      <p:sp>
        <p:nvSpPr>
          <p:cNvPr id="3" name="Content Placeholder 2"/>
          <p:cNvSpPr>
            <a:spLocks noGrp="1"/>
          </p:cNvSpPr>
          <p:nvPr>
            <p:ph idx="1"/>
          </p:nvPr>
        </p:nvSpPr>
        <p:spPr>
          <a:xfrm>
            <a:off x="0" y="508889"/>
            <a:ext cx="12191999" cy="3380360"/>
          </a:xfrm>
          <a:solidFill>
            <a:schemeClr val="bg1"/>
          </a:solidFill>
        </p:spPr>
        <p:txBody>
          <a:bodyPr>
            <a:normAutofit/>
          </a:bodyPr>
          <a:lstStyle/>
          <a:p>
            <a:pPr marL="0" indent="0">
              <a:buNone/>
            </a:pPr>
            <a:r>
              <a:rPr lang="en-PH" sz="4400" b="1" dirty="0">
                <a:solidFill>
                  <a:srgbClr val="FF0000"/>
                </a:solidFill>
                <a:effectLst>
                  <a:outerShdw blurRad="38100" dist="38100" dir="2700000" algn="tl">
                    <a:srgbClr val="000000">
                      <a:alpha val="43137"/>
                    </a:srgbClr>
                  </a:outerShdw>
                </a:effectLst>
              </a:rPr>
              <a:t>Job 33:14 New Century Version (NCV)</a:t>
            </a:r>
          </a:p>
          <a:p>
            <a:pPr marL="0" indent="0">
              <a:buNone/>
            </a:pPr>
            <a:endParaRPr lang="en-PH" sz="4400" b="1" dirty="0">
              <a:effectLst>
                <a:outerShdw blurRad="38100" dist="38100" dir="2700000" algn="tl">
                  <a:srgbClr val="000000">
                    <a:alpha val="43137"/>
                  </a:srgbClr>
                </a:outerShdw>
              </a:effectLst>
            </a:endParaRPr>
          </a:p>
          <a:p>
            <a:pPr marL="0" indent="0">
              <a:buNone/>
            </a:pPr>
            <a:r>
              <a:rPr lang="en-PH" sz="4400" b="1" dirty="0">
                <a:effectLst>
                  <a:outerShdw blurRad="38100" dist="38100" dir="2700000" algn="tl">
                    <a:srgbClr val="000000">
                      <a:alpha val="43137"/>
                    </a:srgbClr>
                  </a:outerShdw>
                </a:effectLst>
              </a:rPr>
              <a:t>God does speak—sometimes one way and sometimes another—even though people may not understand it.</a:t>
            </a:r>
          </a:p>
        </p:txBody>
      </p:sp>
    </p:spTree>
    <p:extLst>
      <p:ext uri="{BB962C8B-B14F-4D97-AF65-F5344CB8AC3E}">
        <p14:creationId xmlns:p14="http://schemas.microsoft.com/office/powerpoint/2010/main" val="48581703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41388"/>
          </a:xfrm>
          <a:prstGeom prst="rect">
            <a:avLst/>
          </a:prstGeom>
        </p:spPr>
      </p:pic>
      <p:sp>
        <p:nvSpPr>
          <p:cNvPr id="3" name="Content Placeholder 2"/>
          <p:cNvSpPr>
            <a:spLocks noGrp="1"/>
          </p:cNvSpPr>
          <p:nvPr>
            <p:ph idx="1"/>
          </p:nvPr>
        </p:nvSpPr>
        <p:spPr>
          <a:xfrm>
            <a:off x="0" y="904506"/>
            <a:ext cx="12192000" cy="5032375"/>
          </a:xfrm>
          <a:solidFill>
            <a:schemeClr val="bg1"/>
          </a:solidFill>
        </p:spPr>
        <p:txBody>
          <a:bodyPr>
            <a:normAutofit/>
          </a:bodyPr>
          <a:lstStyle/>
          <a:p>
            <a:pPr marL="0" indent="0">
              <a:buNone/>
            </a:pPr>
            <a:r>
              <a:rPr lang="en-PH" sz="4800" b="1" dirty="0">
                <a:solidFill>
                  <a:srgbClr val="FF0000"/>
                </a:solidFill>
                <a:effectLst>
                  <a:outerShdw blurRad="38100" dist="38100" dir="2700000" algn="tl">
                    <a:srgbClr val="000000">
                      <a:alpha val="43137"/>
                    </a:srgbClr>
                  </a:outerShdw>
                </a:effectLst>
              </a:rPr>
              <a:t>Four Channels that God Speaks….</a:t>
            </a:r>
          </a:p>
          <a:p>
            <a:pPr marL="0" indent="0">
              <a:buNone/>
            </a:pPr>
            <a:endParaRPr lang="en-PH" sz="4400" b="1" dirty="0">
              <a:effectLst>
                <a:outerShdw blurRad="38100" dist="38100" dir="2700000" algn="tl">
                  <a:srgbClr val="000000">
                    <a:alpha val="43137"/>
                  </a:srgbClr>
                </a:outerShdw>
              </a:effectLst>
            </a:endParaRPr>
          </a:p>
          <a:p>
            <a:pPr marL="514350" indent="-514350">
              <a:buAutoNum type="arabicPeriod"/>
            </a:pPr>
            <a:r>
              <a:rPr lang="en-PH" sz="4400" b="1" dirty="0">
                <a:effectLst>
                  <a:outerShdw blurRad="38100" dist="38100" dir="2700000" algn="tl">
                    <a:srgbClr val="000000">
                      <a:alpha val="43137"/>
                    </a:srgbClr>
                  </a:outerShdw>
                </a:effectLst>
              </a:rPr>
              <a:t>God speaks to us through the Bible.</a:t>
            </a:r>
          </a:p>
          <a:p>
            <a:pPr marL="514350" indent="-514350">
              <a:buAutoNum type="arabicPeriod"/>
            </a:pPr>
            <a:r>
              <a:rPr lang="en-PH" sz="4400" b="1" dirty="0">
                <a:effectLst>
                  <a:outerShdw blurRad="38100" dist="38100" dir="2700000" algn="tl">
                    <a:srgbClr val="000000">
                      <a:alpha val="43137"/>
                    </a:srgbClr>
                  </a:outerShdw>
                </a:effectLst>
              </a:rPr>
              <a:t>God speaks to us through His Servants. </a:t>
            </a:r>
          </a:p>
          <a:p>
            <a:pPr marL="514350" indent="-514350">
              <a:buAutoNum type="arabicPeriod"/>
            </a:pPr>
            <a:r>
              <a:rPr lang="en-PH" sz="4400" b="1" dirty="0">
                <a:effectLst>
                  <a:outerShdw blurRad="38100" dist="38100" dir="2700000" algn="tl">
                    <a:srgbClr val="000000">
                      <a:alpha val="43137"/>
                    </a:srgbClr>
                  </a:outerShdw>
                </a:effectLst>
              </a:rPr>
              <a:t>God speaks to us through Impressions, Dreams and Visions.</a:t>
            </a:r>
          </a:p>
          <a:p>
            <a:pPr marL="514350" indent="-514350">
              <a:buAutoNum type="arabicPeriod"/>
            </a:pPr>
            <a:r>
              <a:rPr lang="en-PH" sz="4400" b="1" dirty="0">
                <a:effectLst>
                  <a:outerShdw blurRad="38100" dist="38100" dir="2700000" algn="tl">
                    <a:srgbClr val="000000">
                      <a:alpha val="43137"/>
                    </a:srgbClr>
                  </a:outerShdw>
                </a:effectLst>
              </a:rPr>
              <a:t>God speaks to us through Circumstances</a:t>
            </a:r>
          </a:p>
        </p:txBody>
      </p:sp>
    </p:spTree>
    <p:extLst>
      <p:ext uri="{BB962C8B-B14F-4D97-AF65-F5344CB8AC3E}">
        <p14:creationId xmlns:p14="http://schemas.microsoft.com/office/powerpoint/2010/main" val="178632173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81774"/>
          </a:xfrm>
          <a:prstGeom prst="rect">
            <a:avLst/>
          </a:prstGeom>
        </p:spPr>
      </p:pic>
      <p:sp>
        <p:nvSpPr>
          <p:cNvPr id="3" name="Content Placeholder 2"/>
          <p:cNvSpPr>
            <a:spLocks noGrp="1"/>
          </p:cNvSpPr>
          <p:nvPr>
            <p:ph idx="1"/>
          </p:nvPr>
        </p:nvSpPr>
        <p:spPr>
          <a:xfrm>
            <a:off x="0" y="1983545"/>
            <a:ext cx="12192000" cy="3221501"/>
          </a:xfrm>
          <a:solidFill>
            <a:schemeClr val="bg1"/>
          </a:solidFill>
        </p:spPr>
        <p:txBody>
          <a:bodyPr>
            <a:normAutofit fontScale="92500" lnSpcReduction="10000"/>
          </a:bodyPr>
          <a:lstStyle/>
          <a:p>
            <a:pPr marL="0" indent="0" algn="ctr">
              <a:buNone/>
            </a:pPr>
            <a:r>
              <a:rPr lang="en-PH" sz="6500" b="1" dirty="0">
                <a:effectLst>
                  <a:outerShdw blurRad="38100" dist="38100" dir="2700000" algn="tl">
                    <a:srgbClr val="000000">
                      <a:alpha val="43137"/>
                    </a:srgbClr>
                  </a:outerShdw>
                </a:effectLst>
              </a:rPr>
              <a:t>“God uses Ordinary people to do Extra Ordinary things. It doesn’t matter who we are. It matters Who He is.”</a:t>
            </a:r>
            <a:r>
              <a:rPr lang="en-PH" sz="4800" b="1" dirty="0">
                <a:effectLst>
                  <a:outerShdw blurRad="38100" dist="38100" dir="2700000" algn="tl">
                    <a:srgbClr val="000000">
                      <a:alpha val="43137"/>
                    </a:srgbClr>
                  </a:outerShdw>
                </a:effectLst>
              </a:rPr>
              <a:t> – </a:t>
            </a:r>
            <a:r>
              <a:rPr lang="en-PH" sz="4800" b="1" i="1" dirty="0">
                <a:solidFill>
                  <a:srgbClr val="FF0000"/>
                </a:solidFill>
                <a:effectLst>
                  <a:outerShdw blurRad="38100" dist="38100" dir="2700000" algn="tl">
                    <a:srgbClr val="000000">
                      <a:alpha val="43137"/>
                    </a:srgbClr>
                  </a:outerShdw>
                </a:effectLst>
              </a:rPr>
              <a:t>Christine Caine.</a:t>
            </a:r>
          </a:p>
        </p:txBody>
      </p:sp>
    </p:spTree>
    <p:extLst>
      <p:ext uri="{BB962C8B-B14F-4D97-AF65-F5344CB8AC3E}">
        <p14:creationId xmlns:p14="http://schemas.microsoft.com/office/powerpoint/2010/main" val="9146041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3812"/>
            <a:ext cx="12192000" cy="6834187"/>
          </a:xfrm>
          <a:prstGeom prst="rect">
            <a:avLst/>
          </a:prstGeom>
        </p:spPr>
      </p:pic>
      <p:sp>
        <p:nvSpPr>
          <p:cNvPr id="3" name="Content Placeholder 2"/>
          <p:cNvSpPr>
            <a:spLocks noGrp="1"/>
          </p:cNvSpPr>
          <p:nvPr>
            <p:ph idx="1"/>
          </p:nvPr>
        </p:nvSpPr>
        <p:spPr>
          <a:xfrm>
            <a:off x="0" y="4834112"/>
            <a:ext cx="12192000" cy="2023887"/>
          </a:xfrm>
          <a:solidFill>
            <a:schemeClr val="bg1"/>
          </a:solidFill>
        </p:spPr>
        <p:txBody>
          <a:bodyPr>
            <a:normAutofit/>
          </a:bodyPr>
          <a:lstStyle/>
          <a:p>
            <a:pPr marL="0" indent="0" algn="ctr">
              <a:buNone/>
            </a:pPr>
            <a:r>
              <a:rPr lang="en-PH" sz="4400" b="1" dirty="0">
                <a:effectLst>
                  <a:outerShdw blurRad="38100" dist="38100" dir="2700000" algn="tl">
                    <a:srgbClr val="000000">
                      <a:alpha val="43137"/>
                    </a:srgbClr>
                  </a:outerShdw>
                </a:effectLst>
                <a:latin typeface="Lucida Calligraphy" panose="03010101010101010101" pitchFamily="66" charset="0"/>
              </a:rPr>
              <a:t>II. You Experience An Extra Ordinary Christmas when you realize God Still Saves People. – </a:t>
            </a:r>
            <a:r>
              <a:rPr lang="en-PH" sz="4400" b="1" dirty="0">
                <a:solidFill>
                  <a:srgbClr val="FF0000"/>
                </a:solidFill>
                <a:effectLst>
                  <a:outerShdw blurRad="38100" dist="38100" dir="2700000" algn="tl">
                    <a:srgbClr val="000000">
                      <a:alpha val="43137"/>
                    </a:srgbClr>
                  </a:outerShdw>
                </a:effectLst>
                <a:latin typeface="Lucida Calligraphy" panose="03010101010101010101" pitchFamily="66" charset="0"/>
              </a:rPr>
              <a:t>1:21</a:t>
            </a:r>
          </a:p>
        </p:txBody>
      </p:sp>
    </p:spTree>
    <p:extLst>
      <p:ext uri="{BB962C8B-B14F-4D97-AF65-F5344CB8AC3E}">
        <p14:creationId xmlns:p14="http://schemas.microsoft.com/office/powerpoint/2010/main" val="28465185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3077649"/>
            <a:ext cx="12192000" cy="1666875"/>
          </a:xfrm>
          <a:solidFill>
            <a:schemeClr val="bg1"/>
          </a:solidFill>
        </p:spPr>
        <p:txBody>
          <a:bodyPr>
            <a:noAutofit/>
          </a:bodyPr>
          <a:lstStyle/>
          <a:p>
            <a:pPr marL="0" indent="0" algn="ctr">
              <a:buNone/>
            </a:pPr>
            <a:r>
              <a:rPr lang="en-PH" sz="9600" b="1" i="1" dirty="0">
                <a:solidFill>
                  <a:srgbClr val="FF0000"/>
                </a:solidFill>
                <a:effectLst>
                  <a:outerShdw blurRad="38100" dist="38100" dir="2700000" algn="tl">
                    <a:srgbClr val="000000">
                      <a:alpha val="43137"/>
                    </a:srgbClr>
                  </a:outerShdw>
                </a:effectLst>
              </a:rPr>
              <a:t>JESUS</a:t>
            </a:r>
            <a:r>
              <a:rPr lang="en-PH" sz="9600" b="1" dirty="0">
                <a:effectLst>
                  <a:outerShdw blurRad="38100" dist="38100" dir="2700000" algn="tl">
                    <a:srgbClr val="000000">
                      <a:alpha val="43137"/>
                    </a:srgbClr>
                  </a:outerShdw>
                </a:effectLst>
              </a:rPr>
              <a:t> means </a:t>
            </a:r>
            <a:r>
              <a:rPr lang="en-PH" sz="9600" b="1" dirty="0" err="1">
                <a:effectLst>
                  <a:outerShdw blurRad="38100" dist="38100" dir="2700000" algn="tl">
                    <a:srgbClr val="000000">
                      <a:alpha val="43137"/>
                    </a:srgbClr>
                  </a:outerShdw>
                </a:effectLst>
              </a:rPr>
              <a:t>Savior</a:t>
            </a:r>
            <a:endParaRPr lang="en-PH" sz="9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77171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
        <p:nvSpPr>
          <p:cNvPr id="3" name="Content Placeholder 2"/>
          <p:cNvSpPr>
            <a:spLocks noGrp="1"/>
          </p:cNvSpPr>
          <p:nvPr>
            <p:ph idx="1"/>
          </p:nvPr>
        </p:nvSpPr>
        <p:spPr>
          <a:xfrm>
            <a:off x="0" y="1037833"/>
            <a:ext cx="12192000" cy="5032375"/>
          </a:xfrm>
          <a:solidFill>
            <a:schemeClr val="bg1">
              <a:alpha val="80000"/>
            </a:schemeClr>
          </a:solidFill>
        </p:spPr>
        <p:txBody>
          <a:bodyPr>
            <a:normAutofit/>
          </a:bodyPr>
          <a:lstStyle/>
          <a:p>
            <a:pPr marL="0" indent="0">
              <a:buNone/>
            </a:pPr>
            <a:r>
              <a:rPr lang="en-PH" sz="4000" b="1" dirty="0">
                <a:solidFill>
                  <a:srgbClr val="FF0000"/>
                </a:solidFill>
                <a:effectLst>
                  <a:outerShdw blurRad="38100" dist="38100" dir="2700000" algn="tl">
                    <a:srgbClr val="000000">
                      <a:alpha val="43137"/>
                    </a:srgbClr>
                  </a:outerShdw>
                </a:effectLst>
              </a:rPr>
              <a:t>John 14:6 New International Version (NIV)</a:t>
            </a:r>
          </a:p>
          <a:p>
            <a:pPr marL="0" indent="0">
              <a:buNone/>
            </a:pPr>
            <a:r>
              <a:rPr lang="en-PH" sz="4000" b="1" dirty="0">
                <a:effectLst>
                  <a:outerShdw blurRad="38100" dist="38100" dir="2700000" algn="tl">
                    <a:srgbClr val="000000">
                      <a:alpha val="43137"/>
                    </a:srgbClr>
                  </a:outerShdw>
                </a:effectLst>
              </a:rPr>
              <a:t>Jesus answered, “I am the way and the truth and the life. No one comes to the Father except through me.</a:t>
            </a:r>
          </a:p>
          <a:p>
            <a:pPr marL="0" indent="0">
              <a:buNone/>
            </a:pPr>
            <a:endParaRPr lang="en-PH" sz="4000" b="1" dirty="0">
              <a:effectLst>
                <a:outerShdw blurRad="38100" dist="38100" dir="2700000" algn="tl">
                  <a:srgbClr val="000000">
                    <a:alpha val="43137"/>
                  </a:srgbClr>
                </a:outerShdw>
              </a:effectLst>
            </a:endParaRPr>
          </a:p>
          <a:p>
            <a:pPr marL="0" indent="0">
              <a:buNone/>
            </a:pPr>
            <a:r>
              <a:rPr lang="en-PH" sz="4000" b="1" dirty="0">
                <a:solidFill>
                  <a:srgbClr val="FF0000"/>
                </a:solidFill>
                <a:effectLst>
                  <a:outerShdw blurRad="38100" dist="38100" dir="2700000" algn="tl">
                    <a:srgbClr val="000000">
                      <a:alpha val="43137"/>
                    </a:srgbClr>
                  </a:outerShdw>
                </a:effectLst>
              </a:rPr>
              <a:t>Acts 4:12 New International Version (NIV)</a:t>
            </a:r>
          </a:p>
          <a:p>
            <a:pPr marL="0" indent="0">
              <a:buNone/>
            </a:pPr>
            <a:r>
              <a:rPr lang="en-PH" sz="4000" b="1" dirty="0">
                <a:effectLst>
                  <a:outerShdw blurRad="38100" dist="38100" dir="2700000" algn="tl">
                    <a:srgbClr val="000000">
                      <a:alpha val="43137"/>
                    </a:srgbClr>
                  </a:outerShdw>
                </a:effectLst>
              </a:rPr>
              <a:t>12 Salvation is found in no one else, for there is no other name under heaven given to mankind by which we must be saved.”</a:t>
            </a:r>
          </a:p>
        </p:txBody>
      </p:sp>
    </p:spTree>
    <p:extLst>
      <p:ext uri="{BB962C8B-B14F-4D97-AF65-F5344CB8AC3E}">
        <p14:creationId xmlns:p14="http://schemas.microsoft.com/office/powerpoint/2010/main" val="11698447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7999"/>
          </a:xfrm>
          <a:prstGeom prst="rect">
            <a:avLst/>
          </a:prstGeom>
        </p:spPr>
      </p:pic>
      <p:sp>
        <p:nvSpPr>
          <p:cNvPr id="3" name="Content Placeholder 2"/>
          <p:cNvSpPr>
            <a:spLocks noGrp="1"/>
          </p:cNvSpPr>
          <p:nvPr>
            <p:ph idx="1"/>
          </p:nvPr>
        </p:nvSpPr>
        <p:spPr>
          <a:xfrm>
            <a:off x="0" y="1825625"/>
            <a:ext cx="12192000" cy="3368676"/>
          </a:xfrm>
          <a:solidFill>
            <a:schemeClr val="bg1">
              <a:alpha val="90000"/>
            </a:schemeClr>
          </a:solidFill>
        </p:spPr>
        <p:txBody>
          <a:bodyPr>
            <a:normAutofit/>
          </a:bodyPr>
          <a:lstStyle/>
          <a:p>
            <a:pPr marL="0" indent="0">
              <a:buNone/>
            </a:pPr>
            <a:r>
              <a:rPr lang="en-PH" sz="4000" b="1" dirty="0">
                <a:solidFill>
                  <a:srgbClr val="FF0000"/>
                </a:solidFill>
                <a:effectLst>
                  <a:outerShdw blurRad="38100" dist="38100" dir="2700000" algn="tl">
                    <a:srgbClr val="000000">
                      <a:alpha val="43137"/>
                    </a:srgbClr>
                  </a:outerShdw>
                </a:effectLst>
              </a:rPr>
              <a:t>Acts 16:30-31 New International Version (NIV)</a:t>
            </a:r>
          </a:p>
          <a:p>
            <a:pPr marL="0" indent="0">
              <a:buNone/>
            </a:pPr>
            <a:r>
              <a:rPr lang="en-PH" sz="4000" b="1" dirty="0">
                <a:effectLst>
                  <a:outerShdw blurRad="38100" dist="38100" dir="2700000" algn="tl">
                    <a:srgbClr val="000000">
                      <a:alpha val="43137"/>
                    </a:srgbClr>
                  </a:outerShdw>
                </a:effectLst>
              </a:rPr>
              <a:t>30 He then brought them out and asked, “Sirs, what must I do to be saved?”</a:t>
            </a:r>
          </a:p>
          <a:p>
            <a:pPr marL="0" indent="0">
              <a:buNone/>
            </a:pPr>
            <a:r>
              <a:rPr lang="en-PH" sz="4000" b="1" dirty="0">
                <a:effectLst>
                  <a:outerShdw blurRad="38100" dist="38100" dir="2700000" algn="tl">
                    <a:srgbClr val="000000">
                      <a:alpha val="43137"/>
                    </a:srgbClr>
                  </a:outerShdw>
                </a:effectLst>
              </a:rPr>
              <a:t>31 They replied, “Believe in the Lord Jesus, and you will be saved—you and your household.”</a:t>
            </a:r>
          </a:p>
        </p:txBody>
      </p:sp>
    </p:spTree>
    <p:extLst>
      <p:ext uri="{BB962C8B-B14F-4D97-AF65-F5344CB8AC3E}">
        <p14:creationId xmlns:p14="http://schemas.microsoft.com/office/powerpoint/2010/main" val="29795465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a:solidFill>
            <a:schemeClr val="bg1"/>
          </a:solidFill>
        </p:spPr>
      </p:pic>
      <p:sp>
        <p:nvSpPr>
          <p:cNvPr id="3" name="Content Placeholder 2"/>
          <p:cNvSpPr>
            <a:spLocks noGrp="1"/>
          </p:cNvSpPr>
          <p:nvPr>
            <p:ph idx="1"/>
          </p:nvPr>
        </p:nvSpPr>
        <p:spPr>
          <a:xfrm>
            <a:off x="0" y="1825625"/>
            <a:ext cx="12192000" cy="4587876"/>
          </a:xfrm>
          <a:solidFill>
            <a:schemeClr val="bg1">
              <a:alpha val="85000"/>
            </a:schemeClr>
          </a:solidFill>
        </p:spPr>
        <p:txBody>
          <a:bodyPr>
            <a:normAutofit/>
          </a:bodyPr>
          <a:lstStyle/>
          <a:p>
            <a:pPr marL="0" indent="0">
              <a:buNone/>
            </a:pPr>
            <a:r>
              <a:rPr lang="en-PH" sz="4400" b="1" dirty="0">
                <a:solidFill>
                  <a:srgbClr val="FF0000"/>
                </a:solidFill>
                <a:effectLst>
                  <a:outerShdw blurRad="38100" dist="38100" dir="2700000" algn="tl">
                    <a:srgbClr val="000000">
                      <a:alpha val="43137"/>
                    </a:srgbClr>
                  </a:outerShdw>
                </a:effectLst>
              </a:rPr>
              <a:t>Romans 10:9-10 New International Version (NIV)</a:t>
            </a:r>
          </a:p>
          <a:p>
            <a:pPr marL="0" indent="0">
              <a:buNone/>
            </a:pPr>
            <a:r>
              <a:rPr lang="en-PH" sz="4400" b="1" dirty="0">
                <a:effectLst>
                  <a:outerShdw blurRad="38100" dist="38100" dir="2700000" algn="tl">
                    <a:srgbClr val="000000">
                      <a:alpha val="43137"/>
                    </a:srgbClr>
                  </a:outerShdw>
                </a:effectLst>
              </a:rPr>
              <a:t>9 If you declare with your mouth, “Jesus is Lord,” and believe in your heart that God raised him from the dead, you will be saved. 10 For it is with your heart that you believe and are justified, and it is with your mouth that you profess your faith and are saved.</a:t>
            </a:r>
          </a:p>
        </p:txBody>
      </p:sp>
    </p:spTree>
    <p:extLst>
      <p:ext uri="{BB962C8B-B14F-4D97-AF65-F5344CB8AC3E}">
        <p14:creationId xmlns:p14="http://schemas.microsoft.com/office/powerpoint/2010/main" val="61414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4264024"/>
            <a:ext cx="12192000" cy="2593976"/>
          </a:xfrm>
          <a:solidFill>
            <a:schemeClr val="bg1">
              <a:alpha val="92000"/>
            </a:schemeClr>
          </a:solidFill>
        </p:spPr>
        <p:txBody>
          <a:bodyPr>
            <a:normAutofit/>
          </a:bodyPr>
          <a:lstStyle/>
          <a:p>
            <a:pPr marL="0" indent="0" algn="ctr">
              <a:buNone/>
            </a:pPr>
            <a:r>
              <a:rPr lang="en-PH" sz="4800" b="1" dirty="0">
                <a:effectLst>
                  <a:outerShdw blurRad="38100" dist="38100" dir="2700000" algn="tl">
                    <a:srgbClr val="000000">
                      <a:alpha val="43137"/>
                    </a:srgbClr>
                  </a:outerShdw>
                </a:effectLst>
              </a:rPr>
              <a:t>“</a:t>
            </a:r>
            <a:r>
              <a:rPr lang="en-PH" sz="4800" b="1" dirty="0">
                <a:solidFill>
                  <a:srgbClr val="FF0000"/>
                </a:solidFill>
                <a:effectLst>
                  <a:outerShdw blurRad="38100" dist="38100" dir="2700000" algn="tl">
                    <a:srgbClr val="000000">
                      <a:alpha val="43137"/>
                    </a:srgbClr>
                  </a:outerShdw>
                </a:effectLst>
              </a:rPr>
              <a:t>JESUS</a:t>
            </a:r>
            <a:r>
              <a:rPr lang="en-PH" sz="4800" b="1" dirty="0">
                <a:effectLst>
                  <a:outerShdw blurRad="38100" dist="38100" dir="2700000" algn="tl">
                    <a:srgbClr val="000000">
                      <a:alpha val="43137"/>
                    </a:srgbClr>
                  </a:outerShdw>
                </a:effectLst>
              </a:rPr>
              <a:t> is not one of the many ways to approach God, nor is He the best of several ways, He is the only Way.” – </a:t>
            </a:r>
            <a:r>
              <a:rPr lang="en-PH" sz="4800" b="1" dirty="0">
                <a:solidFill>
                  <a:srgbClr val="FF0000"/>
                </a:solidFill>
                <a:effectLst>
                  <a:outerShdw blurRad="38100" dist="38100" dir="2700000" algn="tl">
                    <a:srgbClr val="000000">
                      <a:alpha val="43137"/>
                    </a:srgbClr>
                  </a:outerShdw>
                </a:effectLst>
              </a:rPr>
              <a:t>A.W. </a:t>
            </a:r>
            <a:r>
              <a:rPr lang="en-PH" sz="4800" b="1" dirty="0" err="1">
                <a:solidFill>
                  <a:srgbClr val="FF0000"/>
                </a:solidFill>
                <a:effectLst>
                  <a:outerShdw blurRad="38100" dist="38100" dir="2700000" algn="tl">
                    <a:srgbClr val="000000">
                      <a:alpha val="43137"/>
                    </a:srgbClr>
                  </a:outerShdw>
                </a:effectLst>
              </a:rPr>
              <a:t>Towzer</a:t>
            </a:r>
            <a:endParaRPr lang="en-PH" sz="48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340886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47132"/>
          </a:xfrm>
          <a:prstGeom prst="rect">
            <a:avLst/>
          </a:prstGeom>
        </p:spPr>
      </p:pic>
      <p:sp>
        <p:nvSpPr>
          <p:cNvPr id="3" name="Content Placeholder 2"/>
          <p:cNvSpPr>
            <a:spLocks noGrp="1"/>
          </p:cNvSpPr>
          <p:nvPr>
            <p:ph idx="1"/>
          </p:nvPr>
        </p:nvSpPr>
        <p:spPr>
          <a:xfrm>
            <a:off x="0" y="4787900"/>
            <a:ext cx="12192000" cy="2070099"/>
          </a:xfrm>
          <a:solidFill>
            <a:schemeClr val="bg1">
              <a:alpha val="96000"/>
            </a:schemeClr>
          </a:solidFill>
        </p:spPr>
        <p:txBody>
          <a:bodyPr>
            <a:normAutofit/>
          </a:bodyPr>
          <a:lstStyle/>
          <a:p>
            <a:pPr marL="0" indent="0" algn="ctr">
              <a:buNone/>
            </a:pPr>
            <a:r>
              <a:rPr lang="en-PH" sz="4400" b="1" dirty="0">
                <a:effectLst>
                  <a:outerShdw blurRad="38100" dist="38100" dir="2700000" algn="tl">
                    <a:srgbClr val="000000">
                      <a:alpha val="43137"/>
                    </a:srgbClr>
                  </a:outerShdw>
                </a:effectLst>
                <a:latin typeface="Lucida Calligraphy" panose="03010101010101010101" pitchFamily="66" charset="0"/>
              </a:rPr>
              <a:t>III. You Experience An Extra Ordinary Christmas when you realize God Still Stays with His People. </a:t>
            </a:r>
            <a:r>
              <a:rPr lang="en-PH" sz="4400" b="1" dirty="0">
                <a:solidFill>
                  <a:srgbClr val="FF0000"/>
                </a:solidFill>
                <a:effectLst>
                  <a:outerShdw blurRad="38100" dist="38100" dir="2700000" algn="tl">
                    <a:srgbClr val="000000">
                      <a:alpha val="43137"/>
                    </a:srgbClr>
                  </a:outerShdw>
                </a:effectLst>
                <a:latin typeface="Lucida Calligraphy" panose="03010101010101010101" pitchFamily="66" charset="0"/>
              </a:rPr>
              <a:t>1:24</a:t>
            </a:r>
          </a:p>
        </p:txBody>
      </p:sp>
    </p:spTree>
    <p:extLst>
      <p:ext uri="{BB962C8B-B14F-4D97-AF65-F5344CB8AC3E}">
        <p14:creationId xmlns:p14="http://schemas.microsoft.com/office/powerpoint/2010/main" val="3721429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a:xfrm>
            <a:off x="0" y="1825624"/>
            <a:ext cx="12192000" cy="5032375"/>
          </a:xfrm>
        </p:spPr>
        <p:txBody>
          <a:bodyPr/>
          <a:lstStyle/>
          <a:p>
            <a:pPr marL="0" indent="0">
              <a:buNone/>
            </a:pPr>
            <a:r>
              <a:rPr lang="en-PH" dirty="0"/>
              <a:t>400 Silent Years.</a:t>
            </a:r>
          </a:p>
        </p:txBody>
      </p:sp>
      <p:pic>
        <p:nvPicPr>
          <p:cNvPr id="4" name="Picture 3"/>
          <p:cNvPicPr>
            <a:picLocks noChangeAspect="1"/>
          </p:cNvPicPr>
          <p:nvPr/>
        </p:nvPicPr>
        <p:blipFill>
          <a:blip r:embed="rId2"/>
          <a:stretch>
            <a:fillRect/>
          </a:stretch>
        </p:blipFill>
        <p:spPr>
          <a:xfrm>
            <a:off x="0" y="-1"/>
            <a:ext cx="12192000" cy="6857999"/>
          </a:xfrm>
          <a:prstGeom prst="rect">
            <a:avLst/>
          </a:prstGeom>
        </p:spPr>
      </p:pic>
    </p:spTree>
    <p:extLst>
      <p:ext uri="{BB962C8B-B14F-4D97-AF65-F5344CB8AC3E}">
        <p14:creationId xmlns:p14="http://schemas.microsoft.com/office/powerpoint/2010/main" val="3892376053"/>
      </p:ext>
    </p:extLst>
  </p:cSld>
  <p:clrMapOvr>
    <a:masterClrMapping/>
  </p:clrMapOvr>
  <p:transition spd="slow">
    <p:comb/>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192000" cy="6856189"/>
          </a:xfrm>
          <a:prstGeom prst="rect">
            <a:avLst/>
          </a:prstGeom>
        </p:spPr>
      </p:pic>
      <p:sp>
        <p:nvSpPr>
          <p:cNvPr id="3" name="Content Placeholder 2"/>
          <p:cNvSpPr>
            <a:spLocks noGrp="1"/>
          </p:cNvSpPr>
          <p:nvPr>
            <p:ph idx="1"/>
          </p:nvPr>
        </p:nvSpPr>
        <p:spPr>
          <a:xfrm>
            <a:off x="0" y="1930568"/>
            <a:ext cx="12191999" cy="4047790"/>
          </a:xfrm>
          <a:solidFill>
            <a:schemeClr val="bg1">
              <a:alpha val="92000"/>
            </a:schemeClr>
          </a:solidFill>
        </p:spPr>
        <p:txBody>
          <a:bodyPr>
            <a:normAutofit lnSpcReduction="10000"/>
          </a:bodyPr>
          <a:lstStyle/>
          <a:p>
            <a:pPr marL="0" indent="0">
              <a:buNone/>
            </a:pPr>
            <a:r>
              <a:rPr lang="en-PH" sz="4800" b="1" dirty="0">
                <a:solidFill>
                  <a:srgbClr val="FF0000"/>
                </a:solidFill>
                <a:effectLst>
                  <a:outerShdw blurRad="38100" dist="38100" dir="2700000" algn="tl">
                    <a:srgbClr val="000000">
                      <a:alpha val="43137"/>
                    </a:srgbClr>
                  </a:outerShdw>
                </a:effectLst>
              </a:rPr>
              <a:t>God is going to do something Extra Ordinary this Christmas because…</a:t>
            </a:r>
          </a:p>
          <a:p>
            <a:pPr marL="0" indent="0">
              <a:buNone/>
            </a:pPr>
            <a:endParaRPr lang="en-PH" sz="4400" b="1" dirty="0">
              <a:effectLst>
                <a:outerShdw blurRad="38100" dist="38100" dir="2700000" algn="tl">
                  <a:srgbClr val="000000">
                    <a:alpha val="43137"/>
                  </a:srgbClr>
                </a:outerShdw>
              </a:effectLst>
            </a:endParaRPr>
          </a:p>
          <a:p>
            <a:pPr marL="514350" indent="-514350">
              <a:buAutoNum type="arabicPeriod"/>
            </a:pPr>
            <a:r>
              <a:rPr lang="en-PH" sz="4400" b="1" dirty="0">
                <a:effectLst>
                  <a:outerShdw blurRad="38100" dist="38100" dir="2700000" algn="tl">
                    <a:srgbClr val="000000">
                      <a:alpha val="43137"/>
                    </a:srgbClr>
                  </a:outerShdw>
                </a:effectLst>
              </a:rPr>
              <a:t>He still can Speak to us.</a:t>
            </a:r>
          </a:p>
          <a:p>
            <a:pPr marL="514350" indent="-514350">
              <a:buAutoNum type="arabicPeriod"/>
            </a:pPr>
            <a:r>
              <a:rPr lang="en-PH" sz="4400" b="1" dirty="0">
                <a:effectLst>
                  <a:outerShdw blurRad="38100" dist="38100" dir="2700000" algn="tl">
                    <a:srgbClr val="000000">
                      <a:alpha val="43137"/>
                    </a:srgbClr>
                  </a:outerShdw>
                </a:effectLst>
              </a:rPr>
              <a:t>He still can Save us.</a:t>
            </a:r>
          </a:p>
          <a:p>
            <a:pPr marL="514350" indent="-514350">
              <a:buAutoNum type="arabicPeriod"/>
            </a:pPr>
            <a:r>
              <a:rPr lang="en-PH" sz="4400" b="1" dirty="0">
                <a:effectLst>
                  <a:outerShdw blurRad="38100" dist="38100" dir="2700000" algn="tl">
                    <a:srgbClr val="000000">
                      <a:alpha val="43137"/>
                    </a:srgbClr>
                  </a:outerShdw>
                </a:effectLst>
              </a:rPr>
              <a:t>He still can Stay with us.</a:t>
            </a:r>
          </a:p>
        </p:txBody>
      </p:sp>
    </p:spTree>
    <p:extLst>
      <p:ext uri="{BB962C8B-B14F-4D97-AF65-F5344CB8AC3E}">
        <p14:creationId xmlns:p14="http://schemas.microsoft.com/office/powerpoint/2010/main" val="1724558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38074"/>
          </a:xfrm>
          <a:prstGeom prst="rect">
            <a:avLst/>
          </a:prstGeom>
        </p:spPr>
      </p:pic>
      <p:sp>
        <p:nvSpPr>
          <p:cNvPr id="3" name="Content Placeholder 2"/>
          <p:cNvSpPr>
            <a:spLocks noGrp="1"/>
          </p:cNvSpPr>
          <p:nvPr>
            <p:ph idx="1"/>
          </p:nvPr>
        </p:nvSpPr>
        <p:spPr>
          <a:xfrm>
            <a:off x="0" y="3517901"/>
            <a:ext cx="12192000" cy="2819400"/>
          </a:xfrm>
          <a:solidFill>
            <a:schemeClr val="bg1"/>
          </a:solidFill>
        </p:spPr>
        <p:txBody>
          <a:bodyPr>
            <a:normAutofit/>
          </a:bodyPr>
          <a:lstStyle/>
          <a:p>
            <a:pPr marL="0" indent="0">
              <a:buNone/>
            </a:pPr>
            <a:r>
              <a:rPr lang="en-PH" sz="4400" b="1" dirty="0">
                <a:solidFill>
                  <a:srgbClr val="FF0000"/>
                </a:solidFill>
                <a:effectLst>
                  <a:outerShdw blurRad="38100" dist="38100" dir="2700000" algn="tl">
                    <a:srgbClr val="000000">
                      <a:alpha val="43137"/>
                    </a:srgbClr>
                  </a:outerShdw>
                </a:effectLst>
              </a:rPr>
              <a:t>1 John 4:9 New International Version (NIV)</a:t>
            </a:r>
          </a:p>
          <a:p>
            <a:pPr marL="0" indent="0">
              <a:buNone/>
            </a:pPr>
            <a:r>
              <a:rPr lang="en-PH" sz="4400" b="1" dirty="0">
                <a:effectLst>
                  <a:outerShdw blurRad="38100" dist="38100" dir="2700000" algn="tl">
                    <a:srgbClr val="000000">
                      <a:alpha val="43137"/>
                    </a:srgbClr>
                  </a:outerShdw>
                </a:effectLst>
              </a:rPr>
              <a:t> This is how God showed his love among us: He sent his one and only Son into the world that we might live through him.</a:t>
            </a:r>
          </a:p>
        </p:txBody>
      </p:sp>
    </p:spTree>
    <p:extLst>
      <p:ext uri="{BB962C8B-B14F-4D97-AF65-F5344CB8AC3E}">
        <p14:creationId xmlns:p14="http://schemas.microsoft.com/office/powerpoint/2010/main" val="17003597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TotalTime>
  <Words>479</Words>
  <Application>Microsoft Office PowerPoint</Application>
  <PresentationFormat>Widescreen</PresentationFormat>
  <Paragraphs>38</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Lucida Calligraphy</vt:lpstr>
      <vt:lpstr>Office Theme</vt:lpstr>
      <vt:lpstr>Matthew 1:20-25, 2:1-2</vt:lpstr>
      <vt:lpstr>The Extra Ordinary Christmass Matthew 1:20-25, 2:1-2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dc:creator>
  <cp:lastModifiedBy>joan ruth roda</cp:lastModifiedBy>
  <cp:revision>18</cp:revision>
  <dcterms:created xsi:type="dcterms:W3CDTF">2018-12-09T05:35:30Z</dcterms:created>
  <dcterms:modified xsi:type="dcterms:W3CDTF">2024-12-20T11:10:12Z</dcterms:modified>
</cp:coreProperties>
</file>